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59" r:id="rId5"/>
    <p:sldId id="261" r:id="rId6"/>
    <p:sldId id="264" r:id="rId7"/>
    <p:sldId id="267" r:id="rId8"/>
    <p:sldId id="266" r:id="rId9"/>
    <p:sldId id="263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61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vcpkg" TargetMode="External"/><Relationship Id="rId2" Type="http://schemas.openxmlformats.org/officeDocument/2006/relationships/hyperlink" Target="https://conan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conan.io/en/latest/reference/conanfile.html" TargetMode="External"/><Relationship Id="rId5" Type="http://schemas.openxmlformats.org/officeDocument/2006/relationships/hyperlink" Target="https://github.com/b-com-software-basis/builddefs-qmake/releases/tag/builddefs-qmake-latest" TargetMode="External"/><Relationship Id="rId4" Type="http://schemas.openxmlformats.org/officeDocument/2006/relationships/hyperlink" Target="https://brew.sh/index_fr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-com-software-basis/builddefs-qmake/releases/tag/builddefs-qmake-latest" TargetMode="External"/><Relationship Id="rId2" Type="http://schemas.openxmlformats.org/officeDocument/2006/relationships/hyperlink" Target="https://github.com/b-com-software-basis/xpc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scoop-docs.vercel.app/" TargetMode="External"/><Relationship Id="rId3" Type="http://schemas.openxmlformats.org/officeDocument/2006/relationships/hyperlink" Target="https://github.com/microsoft/vcpkg" TargetMode="External"/><Relationship Id="rId7" Type="http://schemas.openxmlformats.org/officeDocument/2006/relationships/hyperlink" Target="https://chocolatey.org/" TargetMode="External"/><Relationship Id="rId2" Type="http://schemas.openxmlformats.org/officeDocument/2006/relationships/hyperlink" Target="https://conan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iki.archlinux.org/title/pacman" TargetMode="External"/><Relationship Id="rId5" Type="http://schemas.openxmlformats.org/officeDocument/2006/relationships/hyperlink" Target="https://www.freedesktop.org/wiki/Software/pkg-config/" TargetMode="External"/><Relationship Id="rId4" Type="http://schemas.openxmlformats.org/officeDocument/2006/relationships/hyperlink" Target="https://brew.sh/index_fr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51B948-B4D2-B44C-97BC-4CFF073A5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794000"/>
            <a:ext cx="8791575" cy="1219199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Remaken</a:t>
            </a:r>
            <a:br>
              <a:rPr lang="fr-FR" dirty="0"/>
            </a:br>
            <a:r>
              <a:rPr lang="fr-FR" dirty="0"/>
              <a:t>C++ </a:t>
            </a:r>
            <a:r>
              <a:rPr lang="fr-FR" dirty="0" err="1"/>
              <a:t>dependencies</a:t>
            </a:r>
            <a:r>
              <a:rPr lang="fr-FR" dirty="0"/>
              <a:t> management</a:t>
            </a:r>
            <a:br>
              <a:rPr lang="fr-FR" dirty="0"/>
            </a:br>
            <a:r>
              <a:rPr lang="fr-FR" dirty="0"/>
              <a:t>« one </a:t>
            </a:r>
            <a:r>
              <a:rPr lang="fr-FR" dirty="0" err="1"/>
              <a:t>tool</a:t>
            </a:r>
            <a:r>
              <a:rPr lang="fr-FR" dirty="0"/>
              <a:t> to </a:t>
            </a:r>
            <a:r>
              <a:rPr lang="fr-FR" dirty="0" err="1"/>
              <a:t>rule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all »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422678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 workflow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93141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install</a:t>
            </a:r>
            <a:r>
              <a:rPr lang="fr-FR" dirty="0"/>
              <a:t>: </a:t>
            </a:r>
            <a:r>
              <a:rPr lang="fr-FR" dirty="0" err="1"/>
              <a:t>install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dependencies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configure: configure </a:t>
            </a:r>
            <a:r>
              <a:rPr lang="fr-FR" dirty="0" err="1"/>
              <a:t>dependencies</a:t>
            </a:r>
            <a:r>
              <a:rPr lang="fr-FR" dirty="0"/>
              <a:t> to </a:t>
            </a:r>
            <a:r>
              <a:rPr lang="fr-FR" dirty="0" err="1"/>
              <a:t>prepare</a:t>
            </a:r>
            <a:r>
              <a:rPr lang="fr-FR" dirty="0"/>
              <a:t> the </a:t>
            </a:r>
            <a:r>
              <a:rPr lang="fr-FR" dirty="0" err="1"/>
              <a:t>build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run</a:t>
            </a:r>
            <a:r>
              <a:rPr lang="fr-FR" dirty="0"/>
              <a:t>: setup the </a:t>
            </a:r>
            <a:r>
              <a:rPr lang="fr-FR" dirty="0" err="1"/>
              <a:t>environment</a:t>
            </a:r>
            <a:r>
              <a:rPr lang="fr-FR" dirty="0"/>
              <a:t> to </a:t>
            </a:r>
            <a:r>
              <a:rPr lang="fr-FR" dirty="0" err="1"/>
              <a:t>run</a:t>
            </a:r>
            <a:r>
              <a:rPr lang="fr-FR" dirty="0"/>
              <a:t> an application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</a:t>
            </a:r>
            <a:r>
              <a:rPr lang="fr-FR" dirty="0" err="1"/>
              <a:t>dependencies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bundle: bundle application </a:t>
            </a:r>
            <a:r>
              <a:rPr lang="fr-FR" dirty="0" err="1"/>
              <a:t>dependencies</a:t>
            </a:r>
            <a:r>
              <a:rPr lang="fr-FR" dirty="0"/>
              <a:t> in a destination </a:t>
            </a:r>
            <a:r>
              <a:rPr lang="fr-FR" dirty="0" err="1"/>
              <a:t>folder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0706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Overview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9314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fr-FR" dirty="0" err="1"/>
              <a:t>Remaken</a:t>
            </a:r>
            <a:r>
              <a:rPr lang="fr-FR" dirty="0"/>
              <a:t> came out to </a:t>
            </a:r>
            <a:r>
              <a:rPr lang="fr-FR" dirty="0" err="1"/>
              <a:t>handle</a:t>
            </a:r>
            <a:r>
              <a:rPr lang="fr-FR" dirty="0"/>
              <a:t>:</a:t>
            </a:r>
          </a:p>
          <a:p>
            <a:r>
              <a:rPr lang="fr-FR" dirty="0" err="1"/>
              <a:t>diversity</a:t>
            </a:r>
            <a:r>
              <a:rPr lang="fr-FR" dirty="0"/>
              <a:t> of C++ package managers</a:t>
            </a:r>
          </a:p>
          <a:p>
            <a:r>
              <a:rPr lang="fr-FR" dirty="0" err="1"/>
              <a:t>need</a:t>
            </a:r>
            <a:r>
              <a:rPr lang="fr-FR" dirty="0"/>
              <a:t> to speed up </a:t>
            </a:r>
            <a:r>
              <a:rPr lang="fr-FR" dirty="0" err="1"/>
              <a:t>development</a:t>
            </a:r>
            <a:r>
              <a:rPr lang="fr-FR" dirty="0"/>
              <a:t> </a:t>
            </a:r>
            <a:r>
              <a:rPr lang="fr-FR" dirty="0" err="1"/>
              <a:t>bootstrap</a:t>
            </a:r>
            <a:endParaRPr lang="fr-FR" dirty="0"/>
          </a:p>
          <a:p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shorten</a:t>
            </a:r>
            <a:r>
              <a:rPr lang="fr-FR" dirty="0"/>
              <a:t> </a:t>
            </a:r>
            <a:r>
              <a:rPr lang="fr-FR" dirty="0" err="1"/>
              <a:t>delays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Most </a:t>
            </a:r>
            <a:r>
              <a:rPr lang="fr-FR" dirty="0" err="1"/>
              <a:t>dependencies</a:t>
            </a:r>
            <a:r>
              <a:rPr lang="fr-FR" dirty="0"/>
              <a:t> </a:t>
            </a:r>
            <a:r>
              <a:rPr lang="fr-FR" dirty="0" err="1"/>
              <a:t>already</a:t>
            </a:r>
            <a:r>
              <a:rPr lang="fr-FR" dirty="0"/>
              <a:t> </a:t>
            </a:r>
            <a:r>
              <a:rPr lang="fr-FR" dirty="0" err="1"/>
              <a:t>exist</a:t>
            </a:r>
            <a:r>
              <a:rPr lang="fr-FR" dirty="0"/>
              <a:t> in an </a:t>
            </a:r>
            <a:r>
              <a:rPr lang="fr-FR" dirty="0" err="1"/>
              <a:t>existing</a:t>
            </a:r>
            <a:r>
              <a:rPr lang="fr-FR" dirty="0"/>
              <a:t> native packaging system (</a:t>
            </a:r>
            <a:r>
              <a:rPr lang="fr-FR" dirty="0" err="1"/>
              <a:t>brew</a:t>
            </a:r>
            <a:r>
              <a:rPr lang="fr-FR" dirty="0"/>
              <a:t>, </a:t>
            </a:r>
            <a:r>
              <a:rPr lang="fr-FR" dirty="0" err="1"/>
              <a:t>conan</a:t>
            </a:r>
            <a:r>
              <a:rPr lang="fr-FR" dirty="0"/>
              <a:t>, </a:t>
            </a:r>
            <a:r>
              <a:rPr lang="fr-FR" dirty="0" err="1"/>
              <a:t>vcpkg</a:t>
            </a:r>
            <a:r>
              <a:rPr lang="fr-FR" dirty="0"/>
              <a:t>, </a:t>
            </a:r>
            <a:r>
              <a:rPr lang="fr-FR" dirty="0" err="1"/>
              <a:t>apt</a:t>
            </a:r>
            <a:r>
              <a:rPr lang="fr-FR" dirty="0"/>
              <a:t>, </a:t>
            </a:r>
            <a:r>
              <a:rPr lang="fr-FR" dirty="0" err="1"/>
              <a:t>yum</a:t>
            </a:r>
            <a:r>
              <a:rPr lang="fr-FR" dirty="0"/>
              <a:t>, scoop …)</a:t>
            </a:r>
          </a:p>
          <a:p>
            <a:pPr marL="0" indent="0">
              <a:buNone/>
            </a:pPr>
            <a:r>
              <a:rPr lang="fr-FR" dirty="0"/>
              <a:t>And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doesn’t</a:t>
            </a:r>
            <a:r>
              <a:rPr lang="fr-FR" dirty="0"/>
              <a:t> </a:t>
            </a:r>
            <a:r>
              <a:rPr lang="fr-FR" dirty="0" err="1"/>
              <a:t>exist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build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and </a:t>
            </a:r>
            <a:r>
              <a:rPr lang="fr-FR" dirty="0" err="1"/>
              <a:t>share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as a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dependency</a:t>
            </a:r>
            <a:r>
              <a:rPr lang="fr-FR" dirty="0"/>
              <a:t>.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98028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development</a:t>
            </a:r>
            <a:r>
              <a:rPr lang="fr-FR" dirty="0"/>
              <a:t> workflow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AC9F244E-C6C5-E149-8030-A5DAABC97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700377"/>
            <a:ext cx="10152062" cy="389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20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/>
              <a:t>Issues in native </a:t>
            </a:r>
            <a:r>
              <a:rPr lang="fr-FR" dirty="0" err="1"/>
              <a:t>development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10152400" cy="5038927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fr-FR" sz="4500" dirty="0"/>
              <a:t>Setup a native C/C++ </a:t>
            </a:r>
            <a:r>
              <a:rPr lang="fr-FR" sz="4500" dirty="0" err="1"/>
              <a:t>project</a:t>
            </a:r>
            <a:r>
              <a:rPr lang="fr-FR" sz="4500" dirty="0"/>
              <a:t> </a:t>
            </a:r>
            <a:r>
              <a:rPr lang="fr-FR" sz="4500" dirty="0" err="1"/>
              <a:t>that</a:t>
            </a:r>
            <a:r>
              <a:rPr lang="fr-FR" sz="4500" dirty="0"/>
              <a:t> uses </a:t>
            </a:r>
            <a:r>
              <a:rPr lang="fr-FR" sz="4500" dirty="0" err="1"/>
              <a:t>thirdparty</a:t>
            </a:r>
            <a:r>
              <a:rPr lang="fr-FR" sz="4500" dirty="0"/>
              <a:t> </a:t>
            </a:r>
            <a:r>
              <a:rPr lang="fr-FR" sz="4500" dirty="0" err="1"/>
              <a:t>dependencies</a:t>
            </a:r>
            <a:r>
              <a:rPr lang="fr-FR" sz="4500" dirty="0"/>
              <a:t> </a:t>
            </a:r>
            <a:r>
              <a:rPr lang="fr-FR" sz="4500" dirty="0" err="1"/>
              <a:t>means</a:t>
            </a:r>
            <a:r>
              <a:rPr lang="fr-FR" sz="4500" dirty="0"/>
              <a:t>:</a:t>
            </a:r>
          </a:p>
          <a:p>
            <a:pPr marL="410400" indent="-410400">
              <a:buFont typeface="+mj-lt"/>
              <a:buAutoNum type="arabicPeriod"/>
            </a:pPr>
            <a:r>
              <a:rPr lang="fr-FR" sz="4500" dirty="0" err="1"/>
              <a:t>build</a:t>
            </a:r>
            <a:r>
              <a:rPr lang="fr-FR" sz="4500" dirty="0"/>
              <a:t>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(</a:t>
            </a:r>
            <a:r>
              <a:rPr lang="fr-FR" sz="4500" dirty="0" err="1"/>
              <a:t>with</a:t>
            </a:r>
            <a:r>
              <a:rPr lang="fr-FR" sz="4500" dirty="0"/>
              <a:t> care to </a:t>
            </a:r>
            <a:r>
              <a:rPr lang="fr-FR" sz="4500" dirty="0" err="1"/>
              <a:t>get</a:t>
            </a:r>
            <a:r>
              <a:rPr lang="fr-FR" sz="4500" dirty="0"/>
              <a:t> </a:t>
            </a:r>
            <a:r>
              <a:rPr lang="fr-FR" sz="4500" dirty="0" err="1"/>
              <a:t>homogeneous</a:t>
            </a:r>
            <a:r>
              <a:rPr lang="fr-FR" sz="4500" dirty="0"/>
              <a:t> </a:t>
            </a:r>
            <a:r>
              <a:rPr lang="fr-FR" sz="4500" dirty="0" err="1"/>
              <a:t>build</a:t>
            </a:r>
            <a:r>
              <a:rPr lang="fr-FR" sz="4500" dirty="0"/>
              <a:t> </a:t>
            </a:r>
            <a:r>
              <a:rPr lang="fr-FR" sz="4500" dirty="0" err="1"/>
              <a:t>rules</a:t>
            </a:r>
            <a:r>
              <a:rPr lang="fr-FR" sz="4500" dirty="0"/>
              <a:t> and flags)</a:t>
            </a:r>
          </a:p>
          <a:p>
            <a:pPr marL="410400" indent="-410400">
              <a:buFont typeface="+mj-lt"/>
              <a:buAutoNum type="arabicPeriod"/>
            </a:pPr>
            <a:r>
              <a:rPr lang="fr-FR" sz="4500" dirty="0" err="1"/>
              <a:t>install</a:t>
            </a:r>
            <a:r>
              <a:rPr lang="fr-FR" sz="4500" dirty="0"/>
              <a:t>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in an accessible </a:t>
            </a:r>
            <a:r>
              <a:rPr lang="fr-FR" sz="4500" dirty="0" err="1"/>
              <a:t>path</a:t>
            </a:r>
            <a:r>
              <a:rPr lang="fr-FR" sz="4500" dirty="0"/>
              <a:t> in the system </a:t>
            </a:r>
          </a:p>
          <a:p>
            <a:pPr marL="410400" indent="-410400">
              <a:buFont typeface="+mj-lt"/>
              <a:buAutoNum type="arabicPeriod"/>
            </a:pPr>
            <a:r>
              <a:rPr lang="fr-FR" sz="4500" dirty="0" err="1"/>
              <a:t>add</a:t>
            </a:r>
            <a:r>
              <a:rPr lang="fr-FR" sz="4500" dirty="0"/>
              <a:t> </a:t>
            </a:r>
            <a:r>
              <a:rPr lang="fr-FR" sz="4500" dirty="0" err="1"/>
              <a:t>include</a:t>
            </a:r>
            <a:r>
              <a:rPr lang="fr-FR" sz="4500" dirty="0"/>
              <a:t> </a:t>
            </a:r>
            <a:r>
              <a:rPr lang="fr-FR" sz="4500" dirty="0" err="1"/>
              <a:t>paths</a:t>
            </a:r>
            <a:r>
              <a:rPr lang="fr-FR" sz="4500" dirty="0"/>
              <a:t>, </a:t>
            </a:r>
            <a:r>
              <a:rPr lang="fr-FR" sz="4500" dirty="0" err="1"/>
              <a:t>libraries</a:t>
            </a:r>
            <a:r>
              <a:rPr lang="fr-FR" sz="4500" dirty="0"/>
              <a:t> </a:t>
            </a:r>
            <a:r>
              <a:rPr lang="fr-FR" sz="4500" dirty="0" err="1"/>
              <a:t>paths</a:t>
            </a:r>
            <a:r>
              <a:rPr lang="fr-FR" sz="4500" dirty="0"/>
              <a:t> and </a:t>
            </a:r>
            <a:r>
              <a:rPr lang="fr-FR" sz="4500" dirty="0" err="1"/>
              <a:t>link</a:t>
            </a:r>
            <a:r>
              <a:rPr lang="fr-FR" sz="4500" dirty="0"/>
              <a:t> flags for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, </a:t>
            </a:r>
            <a:r>
              <a:rPr lang="fr-FR" sz="4500" dirty="0" err="1"/>
              <a:t>sub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endParaRPr lang="fr-FR" sz="4500" dirty="0"/>
          </a:p>
          <a:p>
            <a:pPr marL="410400" indent="-410400">
              <a:buFont typeface="+mj-lt"/>
              <a:buAutoNum type="arabicPeriod"/>
            </a:pPr>
            <a:r>
              <a:rPr lang="fr-FR" sz="4500" dirty="0"/>
              <a:t>For </a:t>
            </a:r>
            <a:r>
              <a:rPr lang="fr-FR" sz="4500" dirty="0" err="1"/>
              <a:t>each</a:t>
            </a:r>
            <a:r>
              <a:rPr lang="fr-FR" sz="4500" dirty="0"/>
              <a:t> new </a:t>
            </a:r>
            <a:r>
              <a:rPr lang="fr-FR" sz="4500" dirty="0" err="1"/>
              <a:t>development</a:t>
            </a:r>
            <a:r>
              <a:rPr lang="fr-FR" sz="4500" dirty="0"/>
              <a:t>, </a:t>
            </a:r>
            <a:r>
              <a:rPr lang="fr-FR" sz="4500" dirty="0" err="1"/>
              <a:t>even</a:t>
            </a:r>
            <a:r>
              <a:rPr lang="fr-FR" sz="4500" dirty="0"/>
              <a:t> </a:t>
            </a:r>
            <a:r>
              <a:rPr lang="fr-FR" sz="4500" dirty="0" err="1"/>
              <a:t>based</a:t>
            </a:r>
            <a:r>
              <a:rPr lang="fr-FR" sz="4500" dirty="0"/>
              <a:t> on </a:t>
            </a:r>
            <a:r>
              <a:rPr lang="fr-FR" sz="4500" dirty="0" err="1"/>
              <a:t>same</a:t>
            </a:r>
            <a:r>
              <a:rPr lang="fr-FR" sz="4500" dirty="0"/>
              <a:t> </a:t>
            </a:r>
            <a:r>
              <a:rPr lang="fr-FR" sz="4500" dirty="0" err="1"/>
              <a:t>dependencies</a:t>
            </a:r>
            <a:r>
              <a:rPr lang="fr-FR" sz="4500" dirty="0"/>
              <a:t> : </a:t>
            </a:r>
            <a:r>
              <a:rPr lang="fr-FR" sz="4500" dirty="0" err="1"/>
              <a:t>reproduce</a:t>
            </a:r>
            <a:r>
              <a:rPr lang="fr-FR" sz="4500" dirty="0"/>
              <a:t> </a:t>
            </a:r>
            <a:r>
              <a:rPr lang="fr-FR" sz="4500" dirty="0" err="1"/>
              <a:t>every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</a:t>
            </a:r>
            <a:r>
              <a:rPr lang="fr-FR" sz="4500" dirty="0" err="1"/>
              <a:t>build</a:t>
            </a:r>
            <a:r>
              <a:rPr lang="fr-FR" sz="4500" dirty="0"/>
              <a:t> </a:t>
            </a:r>
            <a:r>
              <a:rPr lang="fr-FR" sz="4500" dirty="0" err="1"/>
              <a:t>step</a:t>
            </a:r>
            <a:r>
              <a:rPr lang="fr-FR" sz="4500" dirty="0"/>
              <a:t> 1 to 3 </a:t>
            </a:r>
          </a:p>
          <a:p>
            <a:pPr marL="410400" indent="-410400">
              <a:buFont typeface="+mj-lt"/>
              <a:buAutoNum type="arabicPeriod"/>
            </a:pPr>
            <a:r>
              <a:rPr lang="fr-FR" sz="4500" dirty="0"/>
              <a:t>To </a:t>
            </a:r>
            <a:r>
              <a:rPr lang="fr-FR" sz="4500" dirty="0" err="1"/>
              <a:t>run</a:t>
            </a:r>
            <a:r>
              <a:rPr lang="fr-FR" sz="4500" dirty="0"/>
              <a:t> the final application : copy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in the application or set </a:t>
            </a:r>
            <a:r>
              <a:rPr lang="fr-FR" sz="4500" dirty="0" err="1"/>
              <a:t>paths</a:t>
            </a:r>
            <a:r>
              <a:rPr lang="fr-FR" sz="4500" dirty="0"/>
              <a:t> to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</a:t>
            </a:r>
            <a:r>
              <a:rPr lang="fr-FR" sz="4500" dirty="0" err="1"/>
              <a:t>folder</a:t>
            </a:r>
            <a:endParaRPr lang="fr-FR" sz="4500" dirty="0"/>
          </a:p>
          <a:p>
            <a:pPr marL="410400" indent="-410400">
              <a:buFont typeface="+mj-lt"/>
              <a:buAutoNum type="arabicPeriod"/>
            </a:pPr>
            <a:r>
              <a:rPr lang="fr-FR" sz="4500" dirty="0"/>
              <a:t>Packaging the application </a:t>
            </a:r>
            <a:r>
              <a:rPr lang="fr-FR" sz="4500" dirty="0" err="1"/>
              <a:t>means</a:t>
            </a:r>
            <a:r>
              <a:rPr lang="fr-FR" sz="4500" dirty="0"/>
              <a:t> to bundle </a:t>
            </a:r>
            <a:r>
              <a:rPr lang="fr-FR" sz="4500" dirty="0" err="1"/>
              <a:t>manually</a:t>
            </a:r>
            <a:r>
              <a:rPr lang="fr-FR" sz="4500" dirty="0"/>
              <a:t> </a:t>
            </a:r>
            <a:r>
              <a:rPr lang="fr-FR" sz="4500" dirty="0" err="1"/>
              <a:t>every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</a:t>
            </a:r>
            <a:r>
              <a:rPr lang="fr-FR" sz="4500" dirty="0" err="1"/>
              <a:t>with</a:t>
            </a:r>
            <a:r>
              <a:rPr lang="fr-FR" sz="4500" dirty="0"/>
              <a:t> the application </a:t>
            </a:r>
            <a:r>
              <a:rPr lang="fr-FR" sz="4500" dirty="0" err="1"/>
              <a:t>before</a:t>
            </a:r>
            <a:r>
              <a:rPr lang="fr-FR" sz="4500" dirty="0"/>
              <a:t> </a:t>
            </a:r>
            <a:r>
              <a:rPr lang="fr-FR" sz="4500" dirty="0" err="1"/>
              <a:t>creating</a:t>
            </a:r>
            <a:r>
              <a:rPr lang="fr-FR" sz="4500" dirty="0"/>
              <a:t> the final bundle/setup for the application</a:t>
            </a:r>
          </a:p>
          <a:p>
            <a:pPr marL="0" indent="0">
              <a:buNone/>
            </a:pPr>
            <a:r>
              <a:rPr lang="fr-FR" sz="3800" dirty="0"/>
              <a:t>NOTE: </a:t>
            </a:r>
          </a:p>
          <a:p>
            <a:r>
              <a:rPr lang="fr-FR" sz="3800" dirty="0" err="1"/>
              <a:t>targets</a:t>
            </a:r>
            <a:r>
              <a:rPr lang="fr-FR" sz="3800" dirty="0"/>
              <a:t> </a:t>
            </a:r>
            <a:r>
              <a:rPr lang="fr-FR" sz="3800" dirty="0" err="1"/>
              <a:t>can</a:t>
            </a:r>
            <a:r>
              <a:rPr lang="fr-FR" sz="3800" dirty="0"/>
              <a:t> </a:t>
            </a:r>
            <a:r>
              <a:rPr lang="fr-FR" sz="3800" dirty="0" err="1"/>
              <a:t>be</a:t>
            </a:r>
            <a:r>
              <a:rPr lang="fr-FR" sz="3800" dirty="0"/>
              <a:t> </a:t>
            </a:r>
            <a:r>
              <a:rPr lang="fr-FR" sz="3800" dirty="0" err="1"/>
              <a:t>overwritten</a:t>
            </a:r>
            <a:r>
              <a:rPr lang="fr-FR" sz="3800" dirty="0"/>
              <a:t> </a:t>
            </a:r>
            <a:r>
              <a:rPr lang="fr-FR" sz="3800" dirty="0" err="1"/>
              <a:t>across</a:t>
            </a:r>
            <a:r>
              <a:rPr lang="fr-FR" sz="3800" dirty="0"/>
              <a:t> versions in </a:t>
            </a:r>
            <a:r>
              <a:rPr lang="fr-FR" sz="3800" dirty="0" err="1"/>
              <a:t>most</a:t>
            </a:r>
            <a:r>
              <a:rPr lang="fr-FR" sz="3800" dirty="0"/>
              <a:t> </a:t>
            </a:r>
            <a:r>
              <a:rPr lang="fr-FR" sz="3800" dirty="0" err="1"/>
              <a:t>build</a:t>
            </a:r>
            <a:r>
              <a:rPr lang="fr-FR" sz="3800" dirty="0"/>
              <a:t> </a:t>
            </a:r>
            <a:r>
              <a:rPr lang="fr-FR" sz="3800" dirty="0" err="1"/>
              <a:t>systems</a:t>
            </a:r>
            <a:endParaRPr lang="fr-FR" sz="3800" dirty="0"/>
          </a:p>
          <a:p>
            <a:r>
              <a:rPr lang="fr-FR" sz="3800" dirty="0" err="1"/>
              <a:t>Shared</a:t>
            </a:r>
            <a:r>
              <a:rPr lang="fr-FR" sz="3800" dirty="0"/>
              <a:t> </a:t>
            </a:r>
            <a:r>
              <a:rPr lang="fr-FR" sz="3800" dirty="0" err="1"/>
              <a:t>library</a:t>
            </a:r>
            <a:r>
              <a:rPr lang="fr-FR" sz="3800" dirty="0"/>
              <a:t> or application </a:t>
            </a:r>
            <a:r>
              <a:rPr lang="fr-FR" sz="3800" dirty="0" err="1"/>
              <a:t>project</a:t>
            </a:r>
            <a:r>
              <a:rPr lang="fr-FR" sz="3800" dirty="0"/>
              <a:t> </a:t>
            </a:r>
            <a:r>
              <a:rPr lang="fr-FR" sz="3800" dirty="0" err="1"/>
              <a:t>heterogeneity</a:t>
            </a:r>
            <a:r>
              <a:rPr lang="fr-FR" sz="3800" dirty="0"/>
              <a:t> </a:t>
            </a:r>
            <a:r>
              <a:rPr lang="fr-FR" sz="3800" dirty="0" err="1"/>
              <a:t>across</a:t>
            </a:r>
            <a:r>
              <a:rPr lang="fr-FR" sz="3800" dirty="0"/>
              <a:t> a team </a:t>
            </a:r>
            <a:r>
              <a:rPr lang="fr-FR" sz="3800" dirty="0" err="1"/>
              <a:t>can</a:t>
            </a:r>
            <a:r>
              <a:rPr lang="fr-FR" sz="3800" dirty="0"/>
              <a:t> lead to </a:t>
            </a:r>
            <a:r>
              <a:rPr lang="fr-FR" sz="3800" dirty="0" err="1"/>
              <a:t>integration</a:t>
            </a:r>
            <a:r>
              <a:rPr lang="fr-FR" sz="3800" dirty="0"/>
              <a:t> issues (</a:t>
            </a:r>
            <a:r>
              <a:rPr lang="fr-FR" sz="3800" dirty="0" err="1"/>
              <a:t>when</a:t>
            </a:r>
            <a:r>
              <a:rPr lang="fr-FR" sz="3800" dirty="0"/>
              <a:t> </a:t>
            </a:r>
            <a:r>
              <a:rPr lang="fr-FR" sz="3800" dirty="0" err="1"/>
              <a:t>build</a:t>
            </a:r>
            <a:r>
              <a:rPr lang="fr-FR" sz="3800" dirty="0"/>
              <a:t> </a:t>
            </a:r>
            <a:r>
              <a:rPr lang="fr-FR" sz="3800" dirty="0" err="1"/>
              <a:t>rules</a:t>
            </a:r>
            <a:r>
              <a:rPr lang="fr-FR" sz="3800" dirty="0"/>
              <a:t> </a:t>
            </a:r>
            <a:r>
              <a:rPr lang="fr-FR" sz="3800" dirty="0" err="1"/>
              <a:t>differ</a:t>
            </a:r>
            <a:r>
              <a:rPr lang="fr-FR" sz="3800" dirty="0"/>
              <a:t> on </a:t>
            </a:r>
            <a:r>
              <a:rPr lang="fr-FR" sz="3800" dirty="0" err="1"/>
              <a:t>each</a:t>
            </a:r>
            <a:r>
              <a:rPr lang="fr-FR" sz="3800" dirty="0"/>
              <a:t> </a:t>
            </a:r>
            <a:r>
              <a:rPr lang="fr-FR" sz="3800" dirty="0" err="1"/>
              <a:t>developer</a:t>
            </a:r>
            <a:r>
              <a:rPr lang="fr-FR" sz="3800" dirty="0"/>
              <a:t> station)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0257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(1)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591454"/>
          </a:xfrm>
        </p:spPr>
        <p:txBody>
          <a:bodyPr>
            <a:normAutofit/>
          </a:bodyPr>
          <a:lstStyle/>
          <a:p>
            <a:r>
              <a:rPr lang="fr-FR" sz="1800" dirty="0" err="1"/>
              <a:t>Homogeneous</a:t>
            </a:r>
            <a:r>
              <a:rPr lang="fr-FR" sz="1800" dirty="0"/>
              <a:t> set of </a:t>
            </a:r>
            <a:r>
              <a:rPr lang="fr-FR" sz="1800" dirty="0" err="1"/>
              <a:t>build</a:t>
            </a:r>
            <a:r>
              <a:rPr lang="fr-FR" sz="1800" dirty="0"/>
              <a:t> </a:t>
            </a:r>
            <a:r>
              <a:rPr lang="fr-FR" sz="1800" dirty="0" err="1"/>
              <a:t>rules</a:t>
            </a:r>
            <a:r>
              <a:rPr lang="fr-FR" sz="1800" dirty="0"/>
              <a:t> </a:t>
            </a:r>
            <a:r>
              <a:rPr lang="fr-FR" sz="1800" dirty="0" err="1"/>
              <a:t>across</a:t>
            </a:r>
            <a:r>
              <a:rPr lang="fr-FR" sz="1800" dirty="0"/>
              <a:t> packaging </a:t>
            </a:r>
            <a:r>
              <a:rPr lang="fr-FR" sz="1800" dirty="0" err="1"/>
              <a:t>systems</a:t>
            </a:r>
            <a:r>
              <a:rPr lang="fr-FR" sz="1800" dirty="0"/>
              <a:t> (</a:t>
            </a:r>
            <a:r>
              <a:rPr lang="fr-FR" sz="1800" dirty="0" err="1"/>
              <a:t>can</a:t>
            </a:r>
            <a:r>
              <a:rPr lang="fr-FR" sz="1800" dirty="0"/>
              <a:t> </a:t>
            </a:r>
            <a:r>
              <a:rPr lang="fr-FR" sz="1800" dirty="0" err="1"/>
              <a:t>be</a:t>
            </a:r>
            <a:r>
              <a:rPr lang="fr-FR" sz="1800" dirty="0"/>
              <a:t> </a:t>
            </a:r>
            <a:r>
              <a:rPr lang="fr-FR" sz="1800" dirty="0" err="1"/>
              <a:t>verified</a:t>
            </a:r>
            <a:r>
              <a:rPr lang="fr-FR" sz="1800" dirty="0"/>
              <a:t> for packaging </a:t>
            </a:r>
            <a:r>
              <a:rPr lang="fr-FR" sz="1800" dirty="0" err="1"/>
              <a:t>systems</a:t>
            </a:r>
            <a:r>
              <a:rPr lang="fr-FR" sz="1800" dirty="0"/>
              <a:t> </a:t>
            </a:r>
            <a:r>
              <a:rPr lang="fr-FR" sz="1800" dirty="0" err="1"/>
              <a:t>that</a:t>
            </a:r>
            <a:r>
              <a:rPr lang="fr-FR" sz="1800" dirty="0"/>
              <a:t> </a:t>
            </a:r>
            <a:r>
              <a:rPr lang="fr-FR" sz="1800" dirty="0" err="1"/>
              <a:t>perform</a:t>
            </a:r>
            <a:r>
              <a:rPr lang="fr-FR" sz="1800" dirty="0"/>
              <a:t> local </a:t>
            </a:r>
            <a:r>
              <a:rPr lang="fr-FR" sz="1800" dirty="0" err="1"/>
              <a:t>builds</a:t>
            </a:r>
            <a:r>
              <a:rPr lang="fr-FR" sz="1800" dirty="0"/>
              <a:t> </a:t>
            </a:r>
            <a:r>
              <a:rPr lang="fr-FR" sz="1800" dirty="0" err="1"/>
              <a:t>such</a:t>
            </a:r>
            <a:r>
              <a:rPr lang="fr-FR" sz="1800" dirty="0"/>
              <a:t> as </a:t>
            </a:r>
            <a:r>
              <a:rPr lang="fr-FR" sz="1800" dirty="0">
                <a:hlinkClick r:id="rId2"/>
              </a:rPr>
              <a:t>conan</a:t>
            </a:r>
            <a:r>
              <a:rPr lang="fr-FR" sz="1800" dirty="0"/>
              <a:t>, </a:t>
            </a:r>
            <a:r>
              <a:rPr lang="fr-FR" sz="1800" dirty="0">
                <a:hlinkClick r:id="rId3"/>
              </a:rPr>
              <a:t>vcpkg</a:t>
            </a:r>
            <a:r>
              <a:rPr lang="fr-FR" sz="1800" dirty="0"/>
              <a:t>, </a:t>
            </a:r>
            <a:r>
              <a:rPr lang="fr-FR" sz="1800" dirty="0">
                <a:hlinkClick r:id="rId4"/>
              </a:rPr>
              <a:t>brew</a:t>
            </a:r>
            <a:r>
              <a:rPr lang="fr-FR" sz="1800" dirty="0"/>
              <a:t>)</a:t>
            </a:r>
          </a:p>
          <a:p>
            <a:r>
              <a:rPr lang="fr-FR" sz="1800" dirty="0" err="1"/>
              <a:t>Handle</a:t>
            </a:r>
            <a:r>
              <a:rPr lang="fr-FR" sz="1800" dirty="0"/>
              <a:t> </a:t>
            </a:r>
            <a:r>
              <a:rPr lang="fr-FR" sz="1800" dirty="0" err="1"/>
              <a:t>several</a:t>
            </a:r>
            <a:r>
              <a:rPr lang="fr-FR" sz="1800" dirty="0"/>
              <a:t> </a:t>
            </a:r>
            <a:r>
              <a:rPr lang="fr-FR" sz="1800" dirty="0" err="1"/>
              <a:t>dependencies</a:t>
            </a:r>
            <a:r>
              <a:rPr lang="fr-FR" sz="1800" dirty="0"/>
              <a:t> version at the </a:t>
            </a:r>
            <a:r>
              <a:rPr lang="fr-FR" sz="1800" dirty="0" err="1"/>
              <a:t>same</a:t>
            </a:r>
            <a:r>
              <a:rPr lang="fr-FR" sz="1800" dirty="0"/>
              <a:t> time (</a:t>
            </a:r>
            <a:r>
              <a:rPr lang="fr-FR" sz="1800" dirty="0" err="1"/>
              <a:t>each</a:t>
            </a:r>
            <a:r>
              <a:rPr lang="fr-FR" sz="1800" dirty="0"/>
              <a:t> installation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based</a:t>
            </a:r>
            <a:r>
              <a:rPr lang="fr-FR" sz="1800" dirty="0"/>
              <a:t> and </a:t>
            </a:r>
            <a:r>
              <a:rPr lang="fr-FR" sz="1800" dirty="0" err="1"/>
              <a:t>searched</a:t>
            </a:r>
            <a:r>
              <a:rPr lang="fr-FR" sz="1800" dirty="0"/>
              <a:t> </a:t>
            </a:r>
            <a:r>
              <a:rPr lang="fr-FR" sz="1800" dirty="0" err="1"/>
              <a:t>with</a:t>
            </a:r>
            <a:r>
              <a:rPr lang="fr-FR" sz="1800" dirty="0"/>
              <a:t> the package version </a:t>
            </a:r>
            <a:r>
              <a:rPr lang="fr-FR" sz="1800" dirty="0" err="1"/>
              <a:t>number</a:t>
            </a:r>
            <a:r>
              <a:rPr lang="fr-FR" sz="1800" dirty="0"/>
              <a:t>)</a:t>
            </a:r>
          </a:p>
          <a:p>
            <a:r>
              <a:rPr lang="fr-FR" sz="1800" dirty="0" err="1"/>
              <a:t>Remaken</a:t>
            </a:r>
            <a:r>
              <a:rPr lang="fr-FR" sz="1800" dirty="0"/>
              <a:t> </a:t>
            </a:r>
            <a:r>
              <a:rPr lang="fr-FR" sz="1800" dirty="0" err="1"/>
              <a:t>dependencies</a:t>
            </a:r>
            <a:r>
              <a:rPr lang="fr-FR" sz="1800" dirty="0"/>
              <a:t> installation not in system </a:t>
            </a:r>
            <a:r>
              <a:rPr lang="fr-FR" sz="1800" dirty="0" err="1"/>
              <a:t>path</a:t>
            </a:r>
            <a:r>
              <a:rPr lang="fr-FR" sz="1800" dirty="0"/>
              <a:t> (</a:t>
            </a:r>
            <a:r>
              <a:rPr lang="fr-FR" sz="1800" dirty="0" err="1"/>
              <a:t>avoids</a:t>
            </a:r>
            <a:r>
              <a:rPr lang="fr-FR" sz="1800" dirty="0"/>
              <a:t> </a:t>
            </a:r>
            <a:r>
              <a:rPr lang="fr-FR" sz="1800" dirty="0" err="1"/>
              <a:t>polluting</a:t>
            </a:r>
            <a:r>
              <a:rPr lang="fr-FR" sz="1800" dirty="0"/>
              <a:t> of the system </a:t>
            </a:r>
            <a:r>
              <a:rPr lang="fr-FR" sz="1800" dirty="0" err="1"/>
              <a:t>environment</a:t>
            </a:r>
            <a:r>
              <a:rPr lang="fr-FR" sz="1800" dirty="0"/>
              <a:t>)</a:t>
            </a:r>
          </a:p>
          <a:p>
            <a:r>
              <a:rPr lang="fr-FR" sz="1800" dirty="0" err="1"/>
              <a:t>Automatic</a:t>
            </a:r>
            <a:r>
              <a:rPr lang="fr-FR" sz="1800" dirty="0"/>
              <a:t> </a:t>
            </a:r>
            <a:r>
              <a:rPr lang="fr-FR" sz="1800" dirty="0" err="1"/>
              <a:t>build</a:t>
            </a:r>
            <a:r>
              <a:rPr lang="fr-FR" sz="1800" dirty="0"/>
              <a:t> flags </a:t>
            </a:r>
            <a:r>
              <a:rPr lang="fr-FR" sz="1800" dirty="0" err="1"/>
              <a:t>deduction</a:t>
            </a:r>
            <a:r>
              <a:rPr lang="fr-FR" sz="1800" dirty="0"/>
              <a:t> (</a:t>
            </a:r>
            <a:r>
              <a:rPr lang="fr-FR" sz="1800" dirty="0" err="1"/>
              <a:t>from</a:t>
            </a:r>
            <a:r>
              <a:rPr lang="fr-FR" sz="1800" dirty="0"/>
              <a:t> </a:t>
            </a:r>
            <a:r>
              <a:rPr lang="fr-FR" sz="1800" dirty="0" err="1"/>
              <a:t>remaken</a:t>
            </a:r>
            <a:r>
              <a:rPr lang="fr-FR" sz="1800" dirty="0"/>
              <a:t> configure </a:t>
            </a:r>
            <a:r>
              <a:rPr lang="fr-FR" sz="1800" dirty="0" err="1"/>
              <a:t>step</a:t>
            </a:r>
            <a:r>
              <a:rPr lang="fr-FR" sz="1800" dirty="0"/>
              <a:t> or </a:t>
            </a:r>
            <a:r>
              <a:rPr lang="fr-FR" sz="1800" dirty="0" err="1"/>
              <a:t>from</a:t>
            </a:r>
            <a:r>
              <a:rPr lang="fr-FR" sz="1800" dirty="0"/>
              <a:t> </a:t>
            </a:r>
            <a:r>
              <a:rPr lang="fr-FR" sz="1800" dirty="0">
                <a:hlinkClick r:id="rId5"/>
              </a:rPr>
              <a:t>builddefs-qmake</a:t>
            </a:r>
            <a:r>
              <a:rPr lang="fr-FR" sz="1800" dirty="0"/>
              <a:t> </a:t>
            </a:r>
            <a:r>
              <a:rPr lang="fr-FR" sz="1800" dirty="0" err="1"/>
              <a:t>rules</a:t>
            </a:r>
            <a:r>
              <a:rPr lang="fr-FR" sz="1800" dirty="0"/>
              <a:t>)</a:t>
            </a:r>
          </a:p>
          <a:p>
            <a:r>
              <a:rPr lang="fr-FR" sz="1800" dirty="0" err="1"/>
              <a:t>Integrate</a:t>
            </a:r>
            <a:r>
              <a:rPr lang="fr-FR" sz="1800" dirty="0"/>
              <a:t> </a:t>
            </a:r>
            <a:r>
              <a:rPr lang="fr-FR" sz="1800" dirty="0">
                <a:hlinkClick r:id="rId2"/>
              </a:rPr>
              <a:t>conan</a:t>
            </a:r>
            <a:r>
              <a:rPr lang="fr-FR" sz="1800" dirty="0"/>
              <a:t> </a:t>
            </a:r>
            <a:r>
              <a:rPr lang="fr-FR" sz="1800" dirty="0" err="1"/>
              <a:t>dependencies</a:t>
            </a:r>
            <a:r>
              <a:rPr lang="fr-FR" sz="1800" dirty="0"/>
              <a:t> </a:t>
            </a:r>
            <a:r>
              <a:rPr lang="fr-FR" sz="1800" dirty="0" err="1"/>
              <a:t>easily</a:t>
            </a:r>
            <a:r>
              <a:rPr lang="fr-FR" sz="1800" dirty="0"/>
              <a:t> </a:t>
            </a:r>
            <a:r>
              <a:rPr lang="fr-FR" sz="1800" dirty="0" err="1"/>
              <a:t>without</a:t>
            </a:r>
            <a:r>
              <a:rPr lang="fr-FR" sz="1800" dirty="0"/>
              <a:t> </a:t>
            </a:r>
            <a:r>
              <a:rPr lang="fr-FR" sz="1800" dirty="0" err="1"/>
              <a:t>writing</a:t>
            </a:r>
            <a:r>
              <a:rPr lang="fr-FR" sz="1800" dirty="0"/>
              <a:t> a </a:t>
            </a:r>
            <a:r>
              <a:rPr lang="fr-FR" sz="1800" dirty="0">
                <a:hlinkClick r:id="rId6"/>
              </a:rPr>
              <a:t>conanfile.py</a:t>
            </a:r>
            <a:endParaRPr lang="fr-FR" sz="1800" dirty="0"/>
          </a:p>
          <a:p>
            <a:r>
              <a:rPr lang="fr-FR" sz="1800" dirty="0"/>
              <a:t>Install </a:t>
            </a:r>
            <a:r>
              <a:rPr lang="fr-FR" sz="1800" dirty="0" err="1"/>
              <a:t>dependencies</a:t>
            </a:r>
            <a:r>
              <a:rPr lang="fr-FR" sz="1800" dirty="0"/>
              <a:t> </a:t>
            </a:r>
            <a:r>
              <a:rPr lang="fr-FR" sz="1800" dirty="0" err="1"/>
              <a:t>from</a:t>
            </a:r>
            <a:r>
              <a:rPr lang="fr-FR" sz="1800" dirty="0"/>
              <a:t> </a:t>
            </a:r>
            <a:r>
              <a:rPr lang="fr-FR" sz="1800" dirty="0" err="1"/>
              <a:t>any</a:t>
            </a:r>
            <a:r>
              <a:rPr lang="fr-FR" sz="1800" dirty="0"/>
              <a:t> packaging system (</a:t>
            </a:r>
            <a:r>
              <a:rPr lang="fr-FR" sz="1800" dirty="0" err="1"/>
              <a:t>including</a:t>
            </a:r>
            <a:r>
              <a:rPr lang="fr-FR" sz="1800" dirty="0"/>
              <a:t> </a:t>
            </a:r>
            <a:r>
              <a:rPr lang="fr-FR" sz="1800" b="1" dirty="0" err="1"/>
              <a:t>remaken</a:t>
            </a:r>
            <a:r>
              <a:rPr lang="fr-FR" sz="1800" dirty="0"/>
              <a:t> </a:t>
            </a:r>
            <a:r>
              <a:rPr lang="fr-FR" sz="1800" dirty="0" err="1"/>
              <a:t>own</a:t>
            </a:r>
            <a:r>
              <a:rPr lang="fr-FR" sz="1800" dirty="0"/>
              <a:t> packaging and flag </a:t>
            </a:r>
            <a:r>
              <a:rPr lang="fr-FR" sz="1800" dirty="0" err="1"/>
              <a:t>finding</a:t>
            </a:r>
            <a:r>
              <a:rPr lang="fr-FR" sz="1800" dirty="0"/>
              <a:t> system) </a:t>
            </a:r>
          </a:p>
          <a:p>
            <a:pPr marL="0" indent="0">
              <a:buNone/>
            </a:pPr>
            <a:r>
              <a:rPr lang="fr-FR" sz="1800" dirty="0"/>
              <a:t>-&gt;No </a:t>
            </a:r>
            <a:r>
              <a:rPr lang="fr-FR" sz="1800" dirty="0" err="1"/>
              <a:t>need</a:t>
            </a:r>
            <a:r>
              <a:rPr lang="fr-FR" sz="1800" dirty="0"/>
              <a:t> to call </a:t>
            </a:r>
            <a:r>
              <a:rPr lang="fr-FR" sz="1800" dirty="0" err="1"/>
              <a:t>manually</a:t>
            </a:r>
            <a:r>
              <a:rPr lang="fr-FR" sz="1800" dirty="0"/>
              <a:t> </a:t>
            </a:r>
            <a:r>
              <a:rPr lang="fr-FR" sz="1800" dirty="0" err="1"/>
              <a:t>each</a:t>
            </a:r>
            <a:r>
              <a:rPr lang="fr-FR" sz="1800" dirty="0"/>
              <a:t> packaging system, to </a:t>
            </a:r>
            <a:r>
              <a:rPr lang="fr-FR" sz="1800" dirty="0" err="1"/>
              <a:t>write</a:t>
            </a:r>
            <a:r>
              <a:rPr lang="fr-FR" sz="1800" dirty="0"/>
              <a:t> a script … all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done</a:t>
            </a:r>
            <a:r>
              <a:rPr lang="fr-FR" sz="1800" dirty="0"/>
              <a:t> at once </a:t>
            </a:r>
            <a:r>
              <a:rPr lang="fr-FR" sz="1800" dirty="0" err="1"/>
              <a:t>from</a:t>
            </a:r>
            <a:r>
              <a:rPr lang="fr-FR" sz="1800" dirty="0"/>
              <a:t> the </a:t>
            </a:r>
            <a:r>
              <a:rPr lang="fr-FR" sz="1800" b="1" dirty="0" err="1"/>
              <a:t>packagedependencies</a:t>
            </a:r>
            <a:r>
              <a:rPr lang="fr-FR" sz="1800" b="1" dirty="0"/>
              <a:t> </a:t>
            </a:r>
            <a:r>
              <a:rPr lang="fr-FR" sz="1800" dirty="0"/>
              <a:t>description </a:t>
            </a:r>
          </a:p>
        </p:txBody>
      </p:sp>
    </p:spTree>
    <p:extLst>
      <p:ext uri="{BB962C8B-B14F-4D97-AF65-F5344CB8AC3E}">
        <p14:creationId xmlns:p14="http://schemas.microsoft.com/office/powerpoint/2010/main" val="3636142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(2)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80169"/>
          </a:xfrm>
        </p:spPr>
        <p:txBody>
          <a:bodyPr>
            <a:normAutofit/>
          </a:bodyPr>
          <a:lstStyle/>
          <a:p>
            <a:r>
              <a:rPr lang="fr-FR" sz="1900" dirty="0"/>
              <a:t>Setup </a:t>
            </a:r>
            <a:r>
              <a:rPr lang="fr-FR" sz="1900" dirty="0" err="1"/>
              <a:t>environment</a:t>
            </a:r>
            <a:r>
              <a:rPr lang="fr-FR" sz="1900" dirty="0"/>
              <a:t> </a:t>
            </a:r>
            <a:r>
              <a:rPr lang="fr-FR" sz="1900" dirty="0" err="1"/>
              <a:t>from</a:t>
            </a:r>
            <a:r>
              <a:rPr lang="fr-FR" sz="1900" dirty="0"/>
              <a:t> </a:t>
            </a:r>
            <a:r>
              <a:rPr lang="fr-FR" sz="1900" dirty="0" err="1"/>
              <a:t>dependencies</a:t>
            </a:r>
            <a:r>
              <a:rPr lang="fr-FR" sz="1900" dirty="0"/>
              <a:t> and </a:t>
            </a:r>
            <a:r>
              <a:rPr lang="fr-FR" sz="1900" dirty="0" err="1"/>
              <a:t>run</a:t>
            </a:r>
            <a:r>
              <a:rPr lang="fr-FR" sz="1900" dirty="0"/>
              <a:t> application (and/or </a:t>
            </a:r>
            <a:r>
              <a:rPr lang="fr-FR" sz="1900" dirty="0" err="1"/>
              <a:t>from</a:t>
            </a:r>
            <a:r>
              <a:rPr lang="fr-FR" sz="1900" dirty="0"/>
              <a:t> </a:t>
            </a:r>
            <a:r>
              <a:rPr lang="fr-FR" sz="1900" dirty="0">
                <a:hlinkClick r:id="rId2"/>
              </a:rPr>
              <a:t>xpcf</a:t>
            </a:r>
            <a:r>
              <a:rPr lang="fr-FR" sz="1900" dirty="0"/>
              <a:t> configuration file)</a:t>
            </a:r>
          </a:p>
          <a:p>
            <a:r>
              <a:rPr lang="fr-FR" sz="1900" dirty="0" err="1"/>
              <a:t>Automated</a:t>
            </a:r>
            <a:r>
              <a:rPr lang="fr-FR" sz="1900" dirty="0"/>
              <a:t> application </a:t>
            </a:r>
            <a:r>
              <a:rPr lang="fr-FR" sz="1900" dirty="0" err="1"/>
              <a:t>dependencies</a:t>
            </a:r>
            <a:r>
              <a:rPr lang="fr-FR" sz="1900" dirty="0"/>
              <a:t> </a:t>
            </a:r>
            <a:r>
              <a:rPr lang="fr-FR" sz="1900"/>
              <a:t>bundling </a:t>
            </a:r>
            <a:r>
              <a:rPr lang="fr-FR" sz="1900" dirty="0"/>
              <a:t>(copy </a:t>
            </a:r>
            <a:r>
              <a:rPr lang="fr-FR" sz="1900" dirty="0" err="1"/>
              <a:t>external</a:t>
            </a:r>
            <a:r>
              <a:rPr lang="fr-FR" sz="1900" dirty="0"/>
              <a:t> </a:t>
            </a:r>
            <a:r>
              <a:rPr lang="fr-FR" sz="1900" dirty="0" err="1"/>
              <a:t>dependencies</a:t>
            </a:r>
            <a:r>
              <a:rPr lang="fr-FR" sz="1900" dirty="0"/>
              <a:t> in bundle destination </a:t>
            </a:r>
            <a:r>
              <a:rPr lang="fr-FR" sz="1900" dirty="0" err="1"/>
              <a:t>folder</a:t>
            </a:r>
            <a:r>
              <a:rPr lang="fr-FR" sz="1900" dirty="0"/>
              <a:t> or </a:t>
            </a:r>
            <a:r>
              <a:rPr lang="fr-FR" sz="1900" dirty="0" err="1"/>
              <a:t>create</a:t>
            </a:r>
            <a:r>
              <a:rPr lang="fr-FR" sz="1900" dirty="0"/>
              <a:t> a </a:t>
            </a:r>
            <a:r>
              <a:rPr lang="fr-FR" sz="1900" dirty="0" err="1"/>
              <a:t>shell</a:t>
            </a:r>
            <a:r>
              <a:rPr lang="fr-FR" sz="1900" dirty="0"/>
              <a:t> script for native package managers </a:t>
            </a:r>
            <a:r>
              <a:rPr lang="fr-FR" sz="1900" dirty="0" err="1"/>
              <a:t>such</a:t>
            </a:r>
            <a:r>
              <a:rPr lang="fr-FR" sz="1900" dirty="0"/>
              <a:t> as </a:t>
            </a:r>
            <a:r>
              <a:rPr lang="fr-FR" sz="1900" dirty="0" err="1"/>
              <a:t>apt</a:t>
            </a:r>
            <a:r>
              <a:rPr lang="fr-FR" sz="1900" dirty="0"/>
              <a:t>, </a:t>
            </a:r>
            <a:r>
              <a:rPr lang="fr-FR" sz="1900" dirty="0" err="1"/>
              <a:t>yum</a:t>
            </a:r>
            <a:r>
              <a:rPr lang="fr-FR" sz="1900" dirty="0"/>
              <a:t> ...)</a:t>
            </a:r>
          </a:p>
          <a:p>
            <a:r>
              <a:rPr lang="fr-FR" sz="1900" dirty="0"/>
              <a:t>Bundle </a:t>
            </a:r>
            <a:r>
              <a:rPr lang="fr-FR" sz="1900" dirty="0">
                <a:hlinkClick r:id="rId2"/>
              </a:rPr>
              <a:t>xpcf</a:t>
            </a:r>
            <a:r>
              <a:rPr lang="fr-FR" sz="1900" dirty="0"/>
              <a:t> applications </a:t>
            </a:r>
            <a:r>
              <a:rPr lang="fr-FR" sz="1900" dirty="0" err="1"/>
              <a:t>from</a:t>
            </a:r>
            <a:r>
              <a:rPr lang="fr-FR" sz="1900" dirty="0"/>
              <a:t> </a:t>
            </a:r>
            <a:r>
              <a:rPr lang="fr-FR" sz="1900" dirty="0">
                <a:hlinkClick r:id="rId2"/>
              </a:rPr>
              <a:t>xpcf</a:t>
            </a:r>
            <a:r>
              <a:rPr lang="fr-FR" sz="1900" dirty="0"/>
              <a:t> configuration file</a:t>
            </a:r>
          </a:p>
          <a:p>
            <a:r>
              <a:rPr lang="fr-FR" sz="1900" dirty="0" err="1"/>
              <a:t>Normalized</a:t>
            </a:r>
            <a:r>
              <a:rPr lang="fr-FR" sz="1900" dirty="0"/>
              <a:t> package installation structure for </a:t>
            </a:r>
            <a:r>
              <a:rPr lang="fr-FR" sz="1900" b="1" dirty="0" err="1"/>
              <a:t>remaken</a:t>
            </a:r>
            <a:r>
              <a:rPr lang="fr-FR" sz="1900" dirty="0"/>
              <a:t> </a:t>
            </a:r>
            <a:r>
              <a:rPr lang="fr-FR" sz="1900" dirty="0" err="1"/>
              <a:t>dependencies</a:t>
            </a:r>
            <a:endParaRPr lang="fr-FR" sz="1900" dirty="0"/>
          </a:p>
          <a:p>
            <a:r>
              <a:rPr lang="fr-FR" sz="1900" dirty="0" err="1"/>
              <a:t>vcpkg</a:t>
            </a:r>
            <a:r>
              <a:rPr lang="fr-FR" sz="1900" dirty="0"/>
              <a:t> installation and </a:t>
            </a:r>
            <a:r>
              <a:rPr lang="fr-FR" sz="1900" dirty="0" err="1"/>
              <a:t>bootstrap</a:t>
            </a:r>
            <a:endParaRPr lang="fr-FR" sz="1900" dirty="0"/>
          </a:p>
          <a:p>
            <a:r>
              <a:rPr lang="fr-FR" sz="1900" dirty="0">
                <a:hlinkClick r:id="rId3"/>
              </a:rPr>
              <a:t>builddefs-qmake</a:t>
            </a:r>
            <a:r>
              <a:rPr lang="fr-FR" sz="1900" dirty="0"/>
              <a:t> </a:t>
            </a:r>
            <a:r>
              <a:rPr lang="fr-FR" sz="1900" dirty="0" err="1"/>
              <a:t>rules</a:t>
            </a:r>
            <a:r>
              <a:rPr lang="fr-FR" sz="1900" dirty="0"/>
              <a:t> installation and update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836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(3)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8016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sz="1900" b="1" dirty="0" err="1"/>
              <a:t>Supported</a:t>
            </a:r>
            <a:r>
              <a:rPr lang="fr-FR" sz="1900" b="1" dirty="0"/>
              <a:t> package formats:</a:t>
            </a:r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endParaRPr lang="fr-FR" sz="1900" b="1" dirty="0"/>
          </a:p>
          <a:p>
            <a:pPr marL="0" indent="0">
              <a:buNone/>
            </a:pPr>
            <a:r>
              <a:rPr lang="fr-FR" sz="1900" b="1" dirty="0" err="1"/>
              <a:t>Remaken</a:t>
            </a:r>
            <a:r>
              <a:rPr lang="fr-FR" sz="1900" b="1" dirty="0"/>
              <a:t> </a:t>
            </a:r>
            <a:r>
              <a:rPr lang="fr-FR" sz="1900" b="1" dirty="0" err="1"/>
              <a:t>dependencies</a:t>
            </a:r>
            <a:r>
              <a:rPr lang="fr-FR" sz="1900" b="1" dirty="0"/>
              <a:t> use:</a:t>
            </a:r>
          </a:p>
          <a:p>
            <a:r>
              <a:rPr lang="fr-FR" sz="1900" dirty="0" err="1"/>
              <a:t>pkg</a:t>
            </a:r>
            <a:r>
              <a:rPr lang="fr-FR" sz="1900" dirty="0"/>
              <a:t>-config files to </a:t>
            </a:r>
            <a:r>
              <a:rPr lang="fr-FR" sz="1900" dirty="0" err="1"/>
              <a:t>declare</a:t>
            </a:r>
            <a:r>
              <a:rPr lang="fr-FR" sz="1900" dirty="0"/>
              <a:t> </a:t>
            </a:r>
            <a:r>
              <a:rPr lang="fr-FR" sz="1900" dirty="0" err="1"/>
              <a:t>build</a:t>
            </a:r>
            <a:r>
              <a:rPr lang="fr-FR" sz="1900" dirty="0"/>
              <a:t> flags </a:t>
            </a:r>
          </a:p>
          <a:p>
            <a:r>
              <a:rPr lang="fr-FR" sz="1900" dirty="0" err="1"/>
              <a:t>text</a:t>
            </a:r>
            <a:r>
              <a:rPr lang="fr-FR" sz="1900" dirty="0"/>
              <a:t> description files to </a:t>
            </a:r>
            <a:r>
              <a:rPr lang="fr-FR" sz="1900" dirty="0" err="1"/>
              <a:t>describe</a:t>
            </a:r>
            <a:r>
              <a:rPr lang="fr-FR" sz="1900" dirty="0"/>
              <a:t> </a:t>
            </a:r>
            <a:r>
              <a:rPr lang="fr-FR" sz="1900" dirty="0" err="1"/>
              <a:t>project</a:t>
            </a:r>
            <a:r>
              <a:rPr lang="fr-FR" sz="1900" dirty="0"/>
              <a:t> </a:t>
            </a:r>
            <a:r>
              <a:rPr lang="fr-FR" sz="1900" dirty="0" err="1"/>
              <a:t>dependencies</a:t>
            </a:r>
            <a:r>
              <a:rPr lang="fr-FR" sz="1900" dirty="0"/>
              <a:t> (</a:t>
            </a:r>
            <a:r>
              <a:rPr lang="fr-FR" sz="1900" dirty="0" err="1"/>
              <a:t>packagedepencencies.txt</a:t>
            </a:r>
            <a:r>
              <a:rPr lang="fr-FR" sz="1900" dirty="0"/>
              <a:t>/extra-</a:t>
            </a:r>
            <a:r>
              <a:rPr lang="fr-FR" sz="1900"/>
              <a:t>packages.txt)</a:t>
            </a:r>
            <a:endParaRPr lang="fr-FR" sz="1900" dirty="0"/>
          </a:p>
          <a:p>
            <a:pPr marL="0" indent="0">
              <a:buNone/>
            </a:pPr>
            <a:endParaRPr lang="fr-FR" dirty="0"/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269AAF40-1B2A-5643-BE24-15898DC8B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5753894"/>
              </p:ext>
            </p:extLst>
          </p:nvPr>
        </p:nvGraphicFramePr>
        <p:xfrm>
          <a:off x="1141413" y="2259645"/>
          <a:ext cx="8128000" cy="29301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5890092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23292672"/>
                    </a:ext>
                  </a:extLst>
                </a:gridCol>
              </a:tblGrid>
              <a:tr h="369831">
                <a:tc>
                  <a:txBody>
                    <a:bodyPr/>
                    <a:lstStyle/>
                    <a:p>
                      <a:r>
                        <a:rPr lang="fr-FR" dirty="0"/>
                        <a:t>Cross </a:t>
                      </a:r>
                      <a:r>
                        <a:rPr lang="fr-FR" dirty="0" err="1"/>
                        <a:t>platform</a:t>
                      </a:r>
                      <a:r>
                        <a:rPr lang="fr-FR" dirty="0"/>
                        <a:t> packaging </a:t>
                      </a:r>
                      <a:r>
                        <a:rPr lang="fr-FR" dirty="0" err="1"/>
                        <a:t>systems</a:t>
                      </a:r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fr-FR" dirty="0"/>
                        <a:t>Platform </a:t>
                      </a:r>
                      <a:r>
                        <a:rPr lang="fr-FR" dirty="0" err="1"/>
                        <a:t>specific</a:t>
                      </a:r>
                      <a:r>
                        <a:rPr lang="fr-FR" dirty="0"/>
                        <a:t> packaging </a:t>
                      </a:r>
                      <a:r>
                        <a:rPr lang="fr-FR" dirty="0" err="1"/>
                        <a:t>systems</a:t>
                      </a:r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2998483"/>
                  </a:ext>
                </a:extLst>
              </a:tr>
              <a:tr h="36983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conan</a:t>
                      </a:r>
                      <a:endParaRPr lang="fr-FR" sz="1800" b="0" u="none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vcpkg</a:t>
                      </a:r>
                      <a:endParaRPr lang="fr-FR" sz="1800" b="0" u="none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brew</a:t>
                      </a: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(mac OS X and linux)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b="0" u="none" dirty="0" err="1">
                          <a:solidFill>
                            <a:schemeClr val="tx1"/>
                          </a:solidFill>
                        </a:rPr>
                        <a:t>remaken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</a:rPr>
                        <a:t>  (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pkg-config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</a:rPr>
                        <a:t> </a:t>
                      </a:r>
                      <a:r>
                        <a:rPr lang="fr-FR" u="none" dirty="0" err="1">
                          <a:solidFill>
                            <a:schemeClr val="tx1"/>
                          </a:solidFill>
                        </a:rPr>
                        <a:t>based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endParaRPr lang="fr-FR" sz="1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apt-get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debian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derivatives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tx1"/>
                          </a:solidFill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pacman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 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archlinux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yum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redhat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fedora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centos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zypper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openSUSE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pkg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freebsd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pkgutil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solaris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tx1"/>
                          </a:solidFill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chocolatey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 (Windows)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tx1"/>
                          </a:solidFill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scoop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 (Windows)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8463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4382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>
            <a:normAutofit/>
          </a:bodyPr>
          <a:lstStyle/>
          <a:p>
            <a:r>
              <a:rPr lang="fr-FR" dirty="0" err="1"/>
              <a:t>Remaken</a:t>
            </a:r>
            <a:r>
              <a:rPr lang="fr-FR" dirty="0"/>
              <a:t> DEPENDENCY FILE FORMAT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12069"/>
            <a:ext cx="10609601" cy="4293141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Line </a:t>
            </a:r>
            <a:r>
              <a:rPr lang="fr-FR" dirty="0" err="1"/>
              <a:t>syntax</a:t>
            </a:r>
            <a:r>
              <a:rPr lang="fr-FR" dirty="0"/>
              <a:t>:</a:t>
            </a:r>
          </a:p>
          <a:p>
            <a:pPr marL="0" indent="0">
              <a:buNone/>
            </a:pPr>
            <a:r>
              <a:rPr lang="fr-FR" sz="1600" dirty="0" err="1"/>
              <a:t>framework#channel</a:t>
            </a:r>
            <a:r>
              <a:rPr lang="fr-FR" sz="1600" dirty="0"/>
              <a:t> | version | [condition]%</a:t>
            </a:r>
            <a:r>
              <a:rPr lang="fr-FR" sz="1600" dirty="0" err="1"/>
              <a:t>library</a:t>
            </a:r>
            <a:r>
              <a:rPr lang="fr-FR" sz="1600" dirty="0"/>
              <a:t> </a:t>
            </a:r>
            <a:r>
              <a:rPr lang="fr-FR" sz="1600" dirty="0" err="1"/>
              <a:t>name</a:t>
            </a:r>
            <a:r>
              <a:rPr lang="fr-FR" sz="1600" dirty="0"/>
              <a:t> | </a:t>
            </a:r>
            <a:r>
              <a:rPr lang="fr-FR" sz="1600" dirty="0" err="1"/>
              <a:t>identifier@repository_type</a:t>
            </a:r>
            <a:r>
              <a:rPr lang="fr-FR" sz="1600" dirty="0"/>
              <a:t> | </a:t>
            </a:r>
            <a:r>
              <a:rPr lang="fr-FR" sz="1600" dirty="0" err="1"/>
              <a:t>repository_url</a:t>
            </a:r>
            <a:r>
              <a:rPr lang="fr-FR" sz="1600" dirty="0"/>
              <a:t> | </a:t>
            </a:r>
            <a:r>
              <a:rPr lang="fr-FR" sz="1600" dirty="0" err="1"/>
              <a:t>link_mode</a:t>
            </a:r>
            <a:r>
              <a:rPr lang="fr-FR" sz="1600" dirty="0"/>
              <a:t> | options</a:t>
            </a:r>
          </a:p>
          <a:p>
            <a:r>
              <a:rPr lang="fr-FR" sz="1600" dirty="0"/>
              <a:t>Framework: </a:t>
            </a:r>
            <a:r>
              <a:rPr lang="fr-FR" sz="1600" dirty="0" err="1"/>
              <a:t>framework</a:t>
            </a:r>
            <a:r>
              <a:rPr lang="fr-FR" sz="1600" dirty="0"/>
              <a:t> </a:t>
            </a:r>
            <a:r>
              <a:rPr lang="fr-FR" sz="1600" dirty="0" err="1"/>
              <a:t>name</a:t>
            </a:r>
            <a:endParaRPr lang="fr-FR" sz="1600" dirty="0"/>
          </a:p>
          <a:p>
            <a:r>
              <a:rPr lang="fr-FR" sz="1600" dirty="0"/>
              <a:t>Version: </a:t>
            </a:r>
            <a:r>
              <a:rPr lang="fr-FR" sz="1600" dirty="0" err="1"/>
              <a:t>framework</a:t>
            </a:r>
            <a:r>
              <a:rPr lang="fr-FR" sz="1600" dirty="0"/>
              <a:t> version</a:t>
            </a:r>
          </a:p>
          <a:p>
            <a:r>
              <a:rPr lang="fr-FR" sz="1600" dirty="0"/>
              <a:t>Library </a:t>
            </a:r>
            <a:r>
              <a:rPr lang="fr-FR" sz="1600" dirty="0" err="1"/>
              <a:t>name</a:t>
            </a:r>
            <a:r>
              <a:rPr lang="fr-FR" sz="1600" dirty="0"/>
              <a:t>: the </a:t>
            </a:r>
            <a:r>
              <a:rPr lang="fr-FR" sz="1600" dirty="0" err="1"/>
              <a:t>library</a:t>
            </a:r>
            <a:r>
              <a:rPr lang="fr-FR" sz="1600" dirty="0"/>
              <a:t> </a:t>
            </a:r>
            <a:r>
              <a:rPr lang="fr-FR" sz="1600" dirty="0" err="1"/>
              <a:t>name</a:t>
            </a:r>
            <a:r>
              <a:rPr lang="fr-FR" sz="1600" dirty="0"/>
              <a:t> (</a:t>
            </a:r>
            <a:r>
              <a:rPr lang="fr-FR" sz="1600" dirty="0" err="1"/>
              <a:t>will</a:t>
            </a:r>
            <a:r>
              <a:rPr lang="fr-FR" sz="1600" dirty="0"/>
              <a:t> </a:t>
            </a:r>
            <a:r>
              <a:rPr lang="fr-FR" sz="1600" dirty="0" err="1"/>
              <a:t>be</a:t>
            </a:r>
            <a:r>
              <a:rPr lang="fr-FR" sz="1600" dirty="0"/>
              <a:t> the </a:t>
            </a:r>
            <a:r>
              <a:rPr lang="fr-FR" sz="1600" dirty="0" err="1"/>
              <a:t>name</a:t>
            </a:r>
            <a:r>
              <a:rPr lang="fr-FR" sz="1600" dirty="0"/>
              <a:t> </a:t>
            </a:r>
            <a:r>
              <a:rPr lang="fr-FR" sz="1600" dirty="0" err="1"/>
              <a:t>used</a:t>
            </a:r>
            <a:r>
              <a:rPr lang="fr-FR" sz="1600" dirty="0"/>
              <a:t> to </a:t>
            </a:r>
            <a:r>
              <a:rPr lang="fr-FR" sz="1600" dirty="0" err="1"/>
              <a:t>search</a:t>
            </a:r>
            <a:r>
              <a:rPr lang="fr-FR" sz="1600" dirty="0"/>
              <a:t> for a </a:t>
            </a:r>
            <a:r>
              <a:rPr lang="fr-FR" sz="1600" dirty="0" err="1"/>
              <a:t>pkg</a:t>
            </a:r>
            <a:r>
              <a:rPr lang="fr-FR" sz="1600" dirty="0"/>
              <a:t>-config file for </a:t>
            </a:r>
            <a:r>
              <a:rPr lang="fr-FR" sz="1600" dirty="0" err="1"/>
              <a:t>remaken</a:t>
            </a:r>
            <a:r>
              <a:rPr lang="fr-FR" sz="1600" dirty="0"/>
              <a:t> </a:t>
            </a:r>
            <a:r>
              <a:rPr lang="fr-FR" sz="1600" dirty="0" err="1"/>
              <a:t>dependencies</a:t>
            </a:r>
            <a:r>
              <a:rPr lang="fr-FR" sz="1600" dirty="0"/>
              <a:t>)</a:t>
            </a:r>
          </a:p>
          <a:p>
            <a:r>
              <a:rPr lang="fr-FR" sz="1600" dirty="0" err="1"/>
              <a:t>Repository</a:t>
            </a:r>
            <a:r>
              <a:rPr lang="fr-FR" sz="1600" dirty="0"/>
              <a:t> type: [ </a:t>
            </a:r>
            <a:r>
              <a:rPr lang="fr-FR" sz="1600" dirty="0" err="1"/>
              <a:t>artifactory</a:t>
            </a:r>
            <a:r>
              <a:rPr lang="fr-FR" sz="1600" dirty="0"/>
              <a:t>, nexus, </a:t>
            </a:r>
            <a:r>
              <a:rPr lang="fr-FR" sz="1600" dirty="0" err="1"/>
              <a:t>github</a:t>
            </a:r>
            <a:r>
              <a:rPr lang="fr-FR" sz="1600" dirty="0"/>
              <a:t> or http (http or https public </a:t>
            </a:r>
            <a:r>
              <a:rPr lang="fr-FR" sz="1600" dirty="0" err="1"/>
              <a:t>repositories</a:t>
            </a:r>
            <a:r>
              <a:rPr lang="fr-FR" sz="1600" dirty="0"/>
              <a:t>), </a:t>
            </a:r>
            <a:r>
              <a:rPr lang="fr-FR" sz="1600" dirty="0" err="1"/>
              <a:t>vcpkg</a:t>
            </a:r>
            <a:r>
              <a:rPr lang="fr-FR" sz="1600" dirty="0"/>
              <a:t>, </a:t>
            </a:r>
            <a:r>
              <a:rPr lang="fr-FR" sz="1600" dirty="0" err="1"/>
              <a:t>conan</a:t>
            </a:r>
            <a:r>
              <a:rPr lang="fr-FR" sz="1600" dirty="0"/>
              <a:t>, system, </a:t>
            </a:r>
            <a:r>
              <a:rPr lang="fr-FR" sz="1600" dirty="0" err="1"/>
              <a:t>path</a:t>
            </a:r>
            <a:r>
              <a:rPr lang="fr-FR" sz="1600" dirty="0"/>
              <a:t> ]</a:t>
            </a:r>
          </a:p>
          <a:p>
            <a:r>
              <a:rPr lang="fr-FR" sz="1600" dirty="0" err="1"/>
              <a:t>Repository</a:t>
            </a:r>
            <a:r>
              <a:rPr lang="fr-FR" sz="1600" dirty="0"/>
              <a:t> url: the url </a:t>
            </a:r>
            <a:r>
              <a:rPr lang="fr-FR" sz="1600" dirty="0" err="1"/>
              <a:t>where</a:t>
            </a:r>
            <a:r>
              <a:rPr lang="fr-FR" sz="1600" dirty="0"/>
              <a:t> the </a:t>
            </a:r>
            <a:r>
              <a:rPr lang="fr-FR" sz="1600" dirty="0" err="1"/>
              <a:t>binaries</a:t>
            </a:r>
            <a:r>
              <a:rPr lang="fr-FR" sz="1600" dirty="0"/>
              <a:t> </a:t>
            </a:r>
            <a:r>
              <a:rPr lang="fr-FR" sz="1600" dirty="0" err="1"/>
              <a:t>can</a:t>
            </a:r>
            <a:r>
              <a:rPr lang="fr-FR" sz="1600" dirty="0"/>
              <a:t> </a:t>
            </a:r>
            <a:r>
              <a:rPr lang="fr-FR" sz="1600" dirty="0" err="1"/>
              <a:t>be</a:t>
            </a:r>
            <a:r>
              <a:rPr lang="fr-FR" sz="1600" dirty="0"/>
              <a:t> </a:t>
            </a:r>
            <a:r>
              <a:rPr lang="fr-FR" sz="1600" dirty="0" err="1"/>
              <a:t>retrieved</a:t>
            </a:r>
            <a:endParaRPr lang="fr-FR" sz="1600" dirty="0"/>
          </a:p>
          <a:p>
            <a:r>
              <a:rPr lang="fr-FR" sz="1600" dirty="0" err="1"/>
              <a:t>Link_mode</a:t>
            </a:r>
            <a:r>
              <a:rPr lang="fr-FR" sz="1600" dirty="0"/>
              <a:t>: </a:t>
            </a:r>
            <a:r>
              <a:rPr lang="fr-FR" sz="1600" dirty="0" err="1"/>
              <a:t>optional</a:t>
            </a:r>
            <a:r>
              <a:rPr lang="fr-FR" sz="1600" dirty="0"/>
              <a:t> value in : [ </a:t>
            </a:r>
            <a:r>
              <a:rPr lang="fr-FR" sz="1600" dirty="0" err="1"/>
              <a:t>static</a:t>
            </a:r>
            <a:r>
              <a:rPr lang="fr-FR" sz="1600" dirty="0"/>
              <a:t>, </a:t>
            </a:r>
            <a:r>
              <a:rPr lang="fr-FR" sz="1600" dirty="0" err="1"/>
              <a:t>shared</a:t>
            </a:r>
            <a:r>
              <a:rPr lang="fr-FR" sz="1600" dirty="0"/>
              <a:t>, default (</a:t>
            </a:r>
            <a:r>
              <a:rPr lang="fr-FR" sz="1600" dirty="0" err="1"/>
              <a:t>inherits</a:t>
            </a:r>
            <a:r>
              <a:rPr lang="fr-FR" sz="1600" dirty="0"/>
              <a:t> the </a:t>
            </a:r>
            <a:r>
              <a:rPr lang="fr-FR" sz="1600" dirty="0" err="1"/>
              <a:t>project's</a:t>
            </a:r>
            <a:r>
              <a:rPr lang="fr-FR" sz="1600" dirty="0"/>
              <a:t> </a:t>
            </a:r>
            <a:r>
              <a:rPr lang="fr-FR" sz="1600" dirty="0" err="1"/>
              <a:t>link</a:t>
            </a:r>
            <a:r>
              <a:rPr lang="fr-FR" sz="1600" dirty="0"/>
              <a:t> mode), na (not applicable) ]</a:t>
            </a:r>
          </a:p>
          <a:p>
            <a:r>
              <a:rPr lang="fr-FR" sz="1600" dirty="0"/>
              <a:t>Options: </a:t>
            </a:r>
            <a:r>
              <a:rPr lang="fr-FR" sz="1600" dirty="0" err="1"/>
              <a:t>directly</a:t>
            </a:r>
            <a:r>
              <a:rPr lang="fr-FR" sz="1600" dirty="0"/>
              <a:t> </a:t>
            </a:r>
            <a:r>
              <a:rPr lang="fr-FR" sz="1600" dirty="0" err="1"/>
              <a:t>forwarded</a:t>
            </a:r>
            <a:r>
              <a:rPr lang="fr-FR" sz="1600" dirty="0"/>
              <a:t> to the </a:t>
            </a:r>
            <a:r>
              <a:rPr lang="fr-FR" sz="1600" dirty="0" err="1"/>
              <a:t>repository</a:t>
            </a:r>
            <a:r>
              <a:rPr lang="fr-FR" sz="1600" dirty="0"/>
              <a:t> </a:t>
            </a:r>
            <a:r>
              <a:rPr lang="fr-FR" sz="1600" dirty="0" err="1"/>
              <a:t>tool</a:t>
            </a:r>
            <a:endParaRPr lang="fr-FR" sz="1600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55916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Dependencies</a:t>
            </a:r>
            <a:r>
              <a:rPr lang="fr-FR" dirty="0"/>
              <a:t> management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93141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parse</a:t>
            </a:r>
            <a:r>
              <a:rPr lang="fr-FR" dirty="0"/>
              <a:t>: </a:t>
            </a:r>
            <a:r>
              <a:rPr lang="fr-FR" dirty="0" err="1"/>
              <a:t>validates</a:t>
            </a:r>
            <a:r>
              <a:rPr lang="fr-FR" dirty="0"/>
              <a:t> the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packagedependencies</a:t>
            </a:r>
            <a:r>
              <a:rPr lang="fr-FR" dirty="0"/>
              <a:t> files</a:t>
            </a:r>
          </a:p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search</a:t>
            </a:r>
            <a:r>
              <a:rPr lang="fr-FR" dirty="0"/>
              <a:t>: </a:t>
            </a:r>
            <a:r>
              <a:rPr lang="fr-FR" dirty="0" err="1"/>
              <a:t>search</a:t>
            </a:r>
            <a:r>
              <a:rPr lang="fr-FR" dirty="0"/>
              <a:t> for a </a:t>
            </a:r>
            <a:r>
              <a:rPr lang="fr-FR" dirty="0" err="1"/>
              <a:t>dependency</a:t>
            </a:r>
            <a:r>
              <a:rPr lang="fr-FR" dirty="0"/>
              <a:t> in </a:t>
            </a:r>
            <a:r>
              <a:rPr lang="fr-FR" dirty="0" err="1"/>
              <a:t>every</a:t>
            </a:r>
            <a:r>
              <a:rPr lang="fr-FR" dirty="0"/>
              <a:t> packaging system </a:t>
            </a:r>
            <a:r>
              <a:rPr lang="fr-FR" dirty="0" err="1"/>
              <a:t>available</a:t>
            </a:r>
            <a:r>
              <a:rPr lang="fr-FR" dirty="0"/>
              <a:t> for </a:t>
            </a:r>
            <a:r>
              <a:rPr lang="fr-FR" dirty="0" err="1"/>
              <a:t>remaken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info: </a:t>
            </a:r>
            <a:r>
              <a:rPr lang="fr-FR" dirty="0" err="1"/>
              <a:t>parse</a:t>
            </a:r>
            <a:r>
              <a:rPr lang="fr-FR" dirty="0"/>
              <a:t>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dependencies</a:t>
            </a:r>
            <a:r>
              <a:rPr lang="fr-FR" dirty="0"/>
              <a:t> file and display </a:t>
            </a:r>
            <a:r>
              <a:rPr lang="fr-FR" dirty="0" err="1"/>
              <a:t>dependencies</a:t>
            </a:r>
            <a:r>
              <a:rPr lang="fr-FR" dirty="0"/>
              <a:t> </a:t>
            </a:r>
            <a:r>
              <a:rPr lang="fr-FR" dirty="0" err="1"/>
              <a:t>tree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sz="1900" dirty="0" err="1"/>
              <a:t>list</a:t>
            </a:r>
            <a:r>
              <a:rPr lang="fr-FR" dirty="0"/>
              <a:t>: </a:t>
            </a:r>
            <a:r>
              <a:rPr lang="fr-FR" dirty="0" err="1"/>
              <a:t>list</a:t>
            </a:r>
            <a:r>
              <a:rPr lang="fr-FR" dirty="0"/>
              <a:t> </a:t>
            </a:r>
            <a:r>
              <a:rPr lang="fr-FR" dirty="0" err="1"/>
              <a:t>every</a:t>
            </a:r>
            <a:r>
              <a:rPr lang="fr-FR" dirty="0"/>
              <a:t> </a:t>
            </a:r>
            <a:r>
              <a:rPr lang="fr-FR" dirty="0" err="1"/>
              <a:t>installed</a:t>
            </a:r>
            <a:r>
              <a:rPr lang="fr-FR" dirty="0"/>
              <a:t>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dependency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541120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255</TotalTime>
  <Words>785</Words>
  <Application>Microsoft Macintosh PowerPoint</Application>
  <PresentationFormat>Grand écran</PresentationFormat>
  <Paragraphs>80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Tw Cen MT</vt:lpstr>
      <vt:lpstr>Circuit</vt:lpstr>
      <vt:lpstr>Remaken C++ dependencies management « one tool to rule them all »</vt:lpstr>
      <vt:lpstr>Overview</vt:lpstr>
      <vt:lpstr>development workflow</vt:lpstr>
      <vt:lpstr>Issues in native development</vt:lpstr>
      <vt:lpstr>Remaken features (1)</vt:lpstr>
      <vt:lpstr>Remaken features (2)</vt:lpstr>
      <vt:lpstr>Remaken features (3)</vt:lpstr>
      <vt:lpstr>Remaken DEPENDENCY FILE FORMAT</vt:lpstr>
      <vt:lpstr>Dependencies management</vt:lpstr>
      <vt:lpstr>Remaken development workflow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XPCF Cross platform component framework</dc:title>
  <dc:creator>Microsoft Office User</dc:creator>
  <cp:lastModifiedBy>Microsoft Office User</cp:lastModifiedBy>
  <cp:revision>23</cp:revision>
  <dcterms:created xsi:type="dcterms:W3CDTF">2022-03-30T13:27:33Z</dcterms:created>
  <dcterms:modified xsi:type="dcterms:W3CDTF">2022-03-31T09:15:17Z</dcterms:modified>
</cp:coreProperties>
</file>

<file path=docProps/thumbnail.jpeg>
</file>